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97220282"/>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145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25 мамыр</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25</a:t>
            </a:r>
            <a:r>
              <a:rPr lang="kk-KZ" sz="1100" b="1" kern="1400" dirty="0">
                <a:latin typeface="Times New Roman" panose="02020603050405020304" pitchFamily="18" charset="0"/>
                <a:cs typeface="Times New Roman" panose="02020603050405020304" pitchFamily="18" charset="0"/>
              </a:rPr>
              <a:t> мамыр</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қаласыны</a:t>
            </a:r>
            <a:r>
              <a:rPr lang="kk-KZ" altLang="ru-RU" sz="1100" b="1" dirty="0">
                <a:latin typeface="Times New Roman" panose="02020603050405020304" pitchFamily="18" charset="0"/>
                <a:cs typeface="Times New Roman" panose="02020603050405020304" pitchFamily="18" charset="0"/>
              </a:rPr>
              <a:t>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r>
              <a:rPr lang="ru-RU" altLang="ru-RU" sz="11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85556510"/>
              </p:ext>
            </p:extLst>
          </p:nvPr>
        </p:nvGraphicFramePr>
        <p:xfrm>
          <a:off x="5255890" y="3781814"/>
          <a:ext cx="4196531" cy="2499360"/>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10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0.071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4401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0.669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010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78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0.195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0.313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199943"/>
            <a:ext cx="4257035" cy="1954381"/>
          </a:xfrm>
          <a:prstGeom prst="rect">
            <a:avLst/>
          </a:prstGeom>
          <a:noFill/>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100" b="1" dirty="0">
                <a:latin typeface="Times New Roman" panose="02020603050405020304" pitchFamily="18" charset="0"/>
                <a:cs typeface="Times New Roman" panose="02020603050405020304" pitchFamily="18" charset="0"/>
              </a:rPr>
              <a:t>26 </a:t>
            </a:r>
            <a:r>
              <a:rPr lang="kk-KZ" sz="1100" b="1" kern="1400" dirty="0">
                <a:latin typeface="Times New Roman" panose="02020603050405020304" pitchFamily="18" charset="0"/>
                <a:cs typeface="Times New Roman" panose="02020603050405020304" pitchFamily="18" charset="0"/>
              </a:rPr>
              <a:t>мамырға </a:t>
            </a:r>
            <a:r>
              <a:rPr lang="kk-KZ" sz="1100" b="1" dirty="0">
                <a:latin typeface="Times New Roman" panose="02020603050405020304" pitchFamily="18" charset="0"/>
                <a:cs typeface="Times New Roman" panose="02020603050405020304" pitchFamily="18" charset="0"/>
              </a:rPr>
              <a:t>ауа-райы болжамы</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25 мамыр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20.00-дан</a:t>
            </a:r>
            <a:r>
              <a:rPr lang="kk-KZ" sz="1100" b="1" kern="1400" dirty="0">
                <a:latin typeface="Times New Roman" panose="02020603050405020304" pitchFamily="18" charset="0"/>
                <a:cs typeface="Times New Roman" panose="02020603050405020304" pitchFamily="18" charset="0"/>
              </a:rPr>
              <a:t> 26</a:t>
            </a:r>
            <a:r>
              <a:rPr lang="ru-RU" sz="1100" b="1"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мамыр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күндіз жаңбыр, найзағай.</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ea typeface="Times New Roman" panose="02020603050405020304" pitchFamily="18" charset="0"/>
                <a:cs typeface="Times New Roman" panose="02020603050405020304" pitchFamily="18" charset="0"/>
              </a:rPr>
              <a:t>Б</a:t>
            </a:r>
            <a:r>
              <a:rPr lang="ru-RU" sz="1100" dirty="0">
                <a:latin typeface="Times New Roman" panose="02020603050405020304" pitchFamily="18" charset="0"/>
                <a:cs typeface="Times New Roman" panose="02020603050405020304" pitchFamily="18" charset="0"/>
              </a:rPr>
              <a:t>атыстан</a:t>
            </a:r>
            <a:r>
              <a:rPr lang="kk-KZ" sz="1100" dirty="0">
                <a:latin typeface="Times New Roman" panose="02020603050405020304" pitchFamily="18" charset="0"/>
                <a:cs typeface="Times New Roman" panose="02020603050405020304" pitchFamily="18" charset="0"/>
              </a:rPr>
              <a:t> жел соғады, күші 9-14</a:t>
            </a:r>
            <a:r>
              <a:rPr lang="ru-RU" sz="1100" dirty="0">
                <a:latin typeface="Times New Roman" panose="02020603050405020304" pitchFamily="18" charset="0"/>
                <a:cs typeface="Times New Roman" panose="02020603050405020304" pitchFamily="18" charset="0"/>
              </a:rPr>
              <a:t> м/с. </a:t>
            </a:r>
            <a:r>
              <a:rPr lang="kk-KZ" sz="1100" dirty="0">
                <a:latin typeface="Times New Roman" panose="02020603050405020304" pitchFamily="18" charset="0"/>
                <a:cs typeface="Times New Roman" panose="02020603050405020304" pitchFamily="18" charset="0"/>
              </a:rPr>
              <a:t>Ауа температурасы түнде </a:t>
            </a:r>
            <a:r>
              <a:rPr lang="ru-RU" sz="1100" dirty="0">
                <a:latin typeface="Times New Roman" panose="02020603050405020304" pitchFamily="18" charset="0"/>
                <a:cs typeface="Times New Roman" panose="02020603050405020304" pitchFamily="18" charset="0"/>
              </a:rPr>
              <a:t>11</a:t>
            </a:r>
            <a:r>
              <a:rPr lang="kk-KZ" sz="1100" dirty="0">
                <a:latin typeface="Times New Roman" panose="02020603050405020304" pitchFamily="18" charset="0"/>
                <a:cs typeface="Times New Roman" panose="02020603050405020304" pitchFamily="18" charset="0"/>
              </a:rPr>
              <a:t>-13, күндіз 28-30 градус жылы</a:t>
            </a:r>
            <a:r>
              <a:rPr lang="ru-RU" sz="1100" dirty="0">
                <a:latin typeface="Times New Roman" panose="02020603050405020304" pitchFamily="18" charset="0"/>
                <a:cs typeface="Times New Roman" panose="02020603050405020304" pitchFamily="18" charset="0"/>
              </a:rPr>
              <a:t>.</a:t>
            </a:r>
          </a:p>
          <a:p>
            <a:pPr indent="176213" algn="just"/>
            <a:endParaRPr lang="ru-RU" sz="1100" dirty="0">
              <a:latin typeface="Times New Roman" panose="02020603050405020304" pitchFamily="18" charset="0"/>
              <a:cs typeface="Times New Roman" panose="02020603050405020304" pitchFamily="18" charset="0"/>
            </a:endParaRPr>
          </a:p>
          <a:p>
            <a:pPr algn="ctr"/>
            <a:r>
              <a:rPr lang="kk-KZ" sz="1100" b="1" dirty="0">
                <a:latin typeface="Times New Roman" panose="02020603050405020304" pitchFamily="18" charset="0"/>
                <a:cs typeface="Times New Roman" panose="02020603050405020304" pitchFamily="18" charset="0"/>
              </a:rPr>
              <a:t>Түнде 27</a:t>
            </a:r>
            <a:r>
              <a:rPr lang="kk-KZ" sz="1100" b="1" kern="1400" dirty="0">
                <a:latin typeface="Times New Roman" panose="02020603050405020304" pitchFamily="18" charset="0"/>
                <a:cs typeface="Times New Roman" panose="02020603050405020304" pitchFamily="18" charset="0"/>
              </a:rPr>
              <a:t> мамырға</a:t>
            </a:r>
            <a:r>
              <a:rPr lang="kk-KZ" sz="1100" b="1" dirty="0">
                <a:latin typeface="Times New Roman" panose="02020603050405020304" pitchFamily="18" charset="0"/>
                <a:cs typeface="Times New Roman" panose="02020603050405020304" pitchFamily="18" charset="0"/>
              </a:rPr>
              <a:t> ауа-райы болжамы</a:t>
            </a:r>
          </a:p>
          <a:p>
            <a:pPr algn="ctr"/>
            <a:r>
              <a:rPr lang="ru-RU" sz="1100" b="1" kern="1400" dirty="0">
                <a:latin typeface="Times New Roman" panose="02020603050405020304" pitchFamily="18" charset="0"/>
                <a:cs typeface="Times New Roman" panose="02020603050405020304" pitchFamily="18" charset="0"/>
              </a:rPr>
              <a:t>26 </a:t>
            </a:r>
            <a:r>
              <a:rPr lang="kk-KZ" sz="1100" b="1" kern="1400" dirty="0">
                <a:latin typeface="Times New Roman" panose="02020603050405020304" pitchFamily="18" charset="0"/>
                <a:cs typeface="Times New Roman" panose="02020603050405020304" pitchFamily="18" charset="0"/>
              </a:rPr>
              <a:t>мамыр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27 мамыр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түнде жаңбыр, найзағай. Оңтүстік-ш</a:t>
            </a:r>
            <a:r>
              <a:rPr lang="ru-RU" sz="1100" dirty="0" err="1">
                <a:latin typeface="Times New Roman" panose="02020603050405020304" pitchFamily="18" charset="0"/>
                <a:cs typeface="Times New Roman" panose="02020603050405020304" pitchFamily="18" charset="0"/>
              </a:rPr>
              <a:t>ығыстан</a:t>
            </a:r>
            <a:r>
              <a:rPr lang="ru-RU" sz="1100" dirty="0">
                <a:latin typeface="Times New Roman" panose="02020603050405020304" pitchFamily="18" charset="0"/>
                <a:cs typeface="Times New Roman" panose="02020603050405020304" pitchFamily="18" charset="0"/>
              </a:rPr>
              <a:t> жел</a:t>
            </a:r>
            <a:r>
              <a:rPr lang="kk-KZ" sz="1100" dirty="0">
                <a:latin typeface="Times New Roman" panose="02020603050405020304" pitchFamily="18" charset="0"/>
                <a:cs typeface="Times New Roman" panose="02020603050405020304" pitchFamily="18" charset="0"/>
              </a:rPr>
              <a:t> соғады, күші </a:t>
            </a:r>
            <a:r>
              <a:rPr lang="ru-RU" sz="1100" dirty="0">
                <a:latin typeface="Times New Roman" panose="02020603050405020304" pitchFamily="18" charset="0"/>
                <a:cs typeface="Times New Roman" panose="02020603050405020304" pitchFamily="18" charset="0"/>
              </a:rPr>
              <a:t>9-14 м/с</a:t>
            </a:r>
            <a:r>
              <a:rPr lang="kk-KZ" sz="1100" dirty="0">
                <a:latin typeface="Times New Roman" panose="02020603050405020304" pitchFamily="18" charset="0"/>
                <a:cs typeface="Times New Roman" panose="02020603050405020304" pitchFamily="18" charset="0"/>
              </a:rPr>
              <a:t>. Ауа температурасы 13-15 градус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69441"/>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a:t>
            </a:r>
            <a:r>
              <a:rPr lang="ru-RU" altLang="ru-RU" sz="1100" dirty="0">
                <a:solidFill>
                  <a:schemeClr val="tx1"/>
                </a:solidFill>
                <a:latin typeface="Times New Roman" panose="02020603050405020304" pitchFamily="18" charset="0"/>
                <a:cs typeface="Times New Roman" pitchFamily="18" charset="0"/>
              </a:rPr>
              <a:t>қала атмосферасында ластаушы заттардың </a:t>
            </a:r>
            <a:r>
              <a:rPr lang="ru-RU" altLang="ru-RU" sz="1100" b="1" dirty="0">
                <a:solidFill>
                  <a:schemeClr val="tx1"/>
                </a:solidFill>
                <a:latin typeface="Times New Roman" panose="02020603050405020304" pitchFamily="18" charset="0"/>
                <a:cs typeface="Times New Roman" pitchFamily="18" charset="0"/>
              </a:rPr>
              <a:t>сейілуіне</a:t>
            </a:r>
            <a:r>
              <a:rPr lang="ru-RU" sz="1100" b="1" dirty="0">
                <a:solidFill>
                  <a:prstClr val="black"/>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a:t>
            </a:r>
            <a:r>
              <a:rPr lang="ru-RU" sz="1100" b="1" dirty="0">
                <a:solidFill>
                  <a:prstClr val="black"/>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Седелева Н.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54238</TotalTime>
  <Words>604</Words>
  <Application>Microsoft Office PowerPoint</Application>
  <PresentationFormat>Лист A4 (210x297 мм)</PresentationFormat>
  <Paragraphs>103</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7749</cp:revision>
  <cp:lastPrinted>2025-07-15T07:11:11Z</cp:lastPrinted>
  <dcterms:created xsi:type="dcterms:W3CDTF">2018-03-27T06:03:00Z</dcterms:created>
  <dcterms:modified xsi:type="dcterms:W3CDTF">2026-05-25T06:28:40Z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